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53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0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3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8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5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6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0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5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4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6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CF63B-8570-4611-9170-9D8E063AE36E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A5DA8-31BD-4D62-9BA1-5AFE9955B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3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13867" y="990600"/>
            <a:ext cx="5739333" cy="487462"/>
            <a:chOff x="813867" y="990600"/>
            <a:chExt cx="5739333" cy="487462"/>
          </a:xfrm>
        </p:grpSpPr>
        <p:sp>
          <p:nvSpPr>
            <p:cNvPr id="5" name="Chevron 4"/>
            <p:cNvSpPr/>
            <p:nvPr/>
          </p:nvSpPr>
          <p:spPr>
            <a:xfrm>
              <a:off x="813867" y="990600"/>
              <a:ext cx="1981200" cy="484632"/>
            </a:xfrm>
            <a:prstGeom prst="chevron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Chevron 5"/>
            <p:cNvSpPr/>
            <p:nvPr/>
          </p:nvSpPr>
          <p:spPr>
            <a:xfrm>
              <a:off x="2692934" y="990600"/>
              <a:ext cx="1981200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72000" y="993430"/>
              <a:ext cx="1981200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38200" y="1752600"/>
            <a:ext cx="5739333" cy="487462"/>
            <a:chOff x="813867" y="990600"/>
            <a:chExt cx="5739333" cy="487462"/>
          </a:xfrm>
        </p:grpSpPr>
        <p:sp>
          <p:nvSpPr>
            <p:cNvPr id="10" name="Chevron 9"/>
            <p:cNvSpPr/>
            <p:nvPr/>
          </p:nvSpPr>
          <p:spPr>
            <a:xfrm>
              <a:off x="813867" y="990600"/>
              <a:ext cx="1981200" cy="484632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Chevron 10"/>
            <p:cNvSpPr/>
            <p:nvPr/>
          </p:nvSpPr>
          <p:spPr>
            <a:xfrm>
              <a:off x="2692934" y="990600"/>
              <a:ext cx="1981200" cy="484632"/>
            </a:xfrm>
            <a:prstGeom prst="chevron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4572000" y="993430"/>
              <a:ext cx="1981200" cy="484632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8200" y="2560538"/>
            <a:ext cx="5739333" cy="487462"/>
            <a:chOff x="813867" y="990600"/>
            <a:chExt cx="5739333" cy="487462"/>
          </a:xfrm>
        </p:grpSpPr>
        <p:sp>
          <p:nvSpPr>
            <p:cNvPr id="14" name="Chevron 13"/>
            <p:cNvSpPr/>
            <p:nvPr/>
          </p:nvSpPr>
          <p:spPr>
            <a:xfrm>
              <a:off x="813867" y="990600"/>
              <a:ext cx="1981200" cy="484632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2692934" y="990600"/>
              <a:ext cx="1981200" cy="484632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4572000" y="993430"/>
              <a:ext cx="1981200" cy="484632"/>
            </a:xfrm>
            <a:prstGeom prst="chevron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8458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FHLBI</dc:creator>
  <cp:lastModifiedBy>FHLBI</cp:lastModifiedBy>
  <cp:revision>2</cp:revision>
  <dcterms:created xsi:type="dcterms:W3CDTF">2014-05-27T12:04:28Z</dcterms:created>
  <dcterms:modified xsi:type="dcterms:W3CDTF">2014-05-27T12:20:00Z</dcterms:modified>
</cp:coreProperties>
</file>